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967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401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434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10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81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8460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3506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563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9773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8364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340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6E6E1-E2DC-4A7F-9AC3-0074CEEC70BA}" type="datetimeFigureOut">
              <a:rPr lang="es-CL" smtClean="0"/>
              <a:t>29-10-2024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42874-5B88-46A5-B128-00C1BBEEE55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277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36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079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330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8750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797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143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6375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371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577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358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696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052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628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2272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589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6500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884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376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926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0985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039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9089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911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658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169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10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499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7635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477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420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570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321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968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908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442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0367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538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Panorámica</PresentationFormat>
  <Paragraphs>0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4</cp:revision>
  <dcterms:created xsi:type="dcterms:W3CDTF">2024-10-29T20:16:13Z</dcterms:created>
  <dcterms:modified xsi:type="dcterms:W3CDTF">2024-10-29T20:29:48Z</dcterms:modified>
</cp:coreProperties>
</file>